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3" r:id="rId8"/>
    <p:sldId id="261" r:id="rId9"/>
    <p:sldId id="264" r:id="rId10"/>
    <p:sldId id="266" r:id="rId11"/>
    <p:sldId id="265" r:id="rId12"/>
    <p:sldId id="269" r:id="rId13"/>
    <p:sldId id="267" r:id="rId14"/>
    <p:sldId id="268" r:id="rId15"/>
    <p:sldId id="271" r:id="rId16"/>
    <p:sldId id="270" r:id="rId17"/>
    <p:sldId id="272" r:id="rId18"/>
    <p:sldId id="273" r:id="rId19"/>
    <p:sldId id="274" r:id="rId20"/>
    <p:sldId id="276" r:id="rId21"/>
    <p:sldId id="281" r:id="rId22"/>
    <p:sldId id="280" r:id="rId23"/>
    <p:sldId id="282" r:id="rId24"/>
    <p:sldId id="278" r:id="rId25"/>
    <p:sldId id="279" r:id="rId26"/>
    <p:sldId id="283" r:id="rId27"/>
    <p:sldId id="284" r:id="rId28"/>
    <p:sldId id="285" r:id="rId29"/>
    <p:sldId id="286" r:id="rId30"/>
    <p:sldId id="275" r:id="rId31"/>
    <p:sldId id="277" r:id="rId32"/>
    <p:sldId id="28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291" autoAdjust="0"/>
  </p:normalViewPr>
  <p:slideViewPr>
    <p:cSldViewPr snapToGrid="0">
      <p:cViewPr varScale="1">
        <p:scale>
          <a:sx n="108" d="100"/>
          <a:sy n="108" d="100"/>
        </p:scale>
        <p:origin x="2298" y="102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gif>
</file>

<file path=ppt/media/image35.jp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stylesheet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mage" TargetMode="External"/><Relationship Id="rId7" Type="http://schemas.openxmlformats.org/officeDocument/2006/relationships/image" Target="../media/image31.png"/><Relationship Id="rId2" Type="http://schemas.openxmlformats.org/officeDocument/2006/relationships/hyperlink" Target="https://reactnative.dev/docs/tex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hyperlink" Target="https://reactnative.dev/docs/touchableopac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hyperlink" Target="https://reactnative.dev/docs/textinpu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reactnative.dev/docs/flatlis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openreplay.com/react-architecture-patterns-for-your-projects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/docs/getting-started/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iangmao/axios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logrocket.com/using-axios-react-native-manage-api-requests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context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docs/realm/sdk/react-native/use-realm-react/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facebook.github.io/watchman/docs/install#buildinstall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expo.dev/guides/routing-and-navigation/" TargetMode="External"/><Relationship Id="rId5" Type="http://schemas.openxmlformats.org/officeDocument/2006/relationships/hyperlink" Target="https://docs.expo.dev/guides/typescript/" TargetMode="External"/><Relationship Id="rId4" Type="http://schemas.openxmlformats.org/officeDocument/2006/relationships/hyperlink" Target="https://docs.expo.dev/get-started/installation/" TargetMode="External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react-native.rocketseat.dev/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react-native.rocketseat.dev/android/window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reactnavigation.org/docs/4.x/getting-started/" TargetMode="External"/><Relationship Id="rId5" Type="http://schemas.openxmlformats.org/officeDocument/2006/relationships/hyperlink" Target="https://reactnative.dev/docs/typescript" TargetMode="External"/><Relationship Id="rId4" Type="http://schemas.openxmlformats.org/officeDocument/2006/relationships/hyperlink" Target="https://react-native.rocketseat.dev/usb/androi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RPG </a:t>
            </a:r>
            <a:r>
              <a:rPr lang="pt-BR" sz="7200" dirty="0" err="1"/>
              <a:t>React</a:t>
            </a:r>
            <a:r>
              <a:rPr lang="pt-BR" sz="7200" dirty="0"/>
              <a:t> </a:t>
            </a:r>
            <a:r>
              <a:rPr lang="pt-BR" sz="7200" dirty="0" err="1"/>
              <a:t>Native</a:t>
            </a:r>
            <a:endParaRPr lang="pt-BR" sz="7200" dirty="0"/>
          </a:p>
        </p:txBody>
      </p:sp>
      <p:pic>
        <p:nvPicPr>
          <p:cNvPr id="9" name="Imagem 8" descr="Um dado de vinte lados, com números de 1 a 20 espalhados nas faces mostradas, levemente inclinado mostrando as faces com o número 20 e o número 8 em destaque">
            <a:extLst>
              <a:ext uri="{FF2B5EF4-FFF2-40B4-BE49-F238E27FC236}">
                <a16:creationId xmlns:a16="http://schemas.microsoft.com/office/drawing/2014/main" id="{640E1A21-502B-4A06-BB10-EF6635EEC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453" y="423423"/>
            <a:ext cx="2397044" cy="237033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0110" y="4208418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Narrador: Frederico </a:t>
            </a:r>
            <a:r>
              <a:rPr lang="pt-BR" sz="2800" dirty="0" err="1"/>
              <a:t>Henrichs</a:t>
            </a:r>
            <a:r>
              <a:rPr lang="pt-BR" sz="2800" dirty="0"/>
              <a:t>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DC6248B-D2D0-401E-8BC5-889A3940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26" y="2974019"/>
            <a:ext cx="2186135" cy="31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6D32-21D4-4371-FF0E-72580B45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970450"/>
          </a:xfrm>
        </p:spPr>
        <p:txBody>
          <a:bodyPr/>
          <a:lstStyle/>
          <a:p>
            <a:r>
              <a:rPr lang="pt-BR" dirty="0"/>
              <a:t>Vocês acordam, sem saber de onde vieram...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272D9BE-210E-F4DD-F106-CD28D60A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905" y="1690075"/>
            <a:ext cx="5756995" cy="4317746"/>
          </a:xfrm>
        </p:spPr>
      </p:pic>
    </p:spTree>
    <p:extLst>
      <p:ext uri="{BB962C8B-B14F-4D97-AF65-F5344CB8AC3E}">
        <p14:creationId xmlns:p14="http://schemas.microsoft.com/office/powerpoint/2010/main" val="2706760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C21729-BE57-6460-1AC3-75CF37982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035" y="2535350"/>
            <a:ext cx="2612386" cy="29475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5888BC-C634-D622-F544-A79193F680EA}"/>
              </a:ext>
            </a:extLst>
          </p:cNvPr>
          <p:cNvSpPr txBox="1"/>
          <p:nvPr/>
        </p:nvSpPr>
        <p:spPr>
          <a:xfrm>
            <a:off x="1987899" y="1054462"/>
            <a:ext cx="375558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</a:t>
            </a:r>
            <a:r>
              <a:rPr lang="pt-BR" dirty="0"/>
              <a:t>”;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View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react-native</a:t>
            </a:r>
            <a:r>
              <a:rPr lang="pt-BR" dirty="0"/>
              <a:t>”;</a:t>
            </a:r>
          </a:p>
          <a:p>
            <a:endParaRPr lang="pt-BR" dirty="0"/>
          </a:p>
          <a:p>
            <a:r>
              <a:rPr lang="pt-BR" dirty="0" err="1"/>
              <a:t>function</a:t>
            </a:r>
            <a:r>
              <a:rPr lang="pt-BR" dirty="0"/>
              <a:t> App () { </a:t>
            </a:r>
          </a:p>
          <a:p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</a:t>
            </a:r>
            <a:r>
              <a:rPr lang="pt-BR" dirty="0" err="1"/>
              <a:t>View</a:t>
            </a:r>
            <a:r>
              <a:rPr lang="pt-BR" dirty="0"/>
              <a:t>&gt;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&lt;</a:t>
            </a:r>
            <a:r>
              <a:rPr lang="pt-BR" dirty="0" err="1"/>
              <a:t>View</a:t>
            </a:r>
            <a:r>
              <a:rPr lang="pt-BR" dirty="0"/>
              <a:t>/&gt;</a:t>
            </a:r>
          </a:p>
          <a:p>
            <a:r>
              <a:rPr lang="pt-BR" dirty="0"/>
              <a:t>}</a:t>
            </a:r>
          </a:p>
          <a:p>
            <a:r>
              <a:rPr lang="pt-BR" dirty="0" err="1"/>
              <a:t>export</a:t>
            </a:r>
            <a:r>
              <a:rPr lang="pt-BR" dirty="0"/>
              <a:t> default App</a:t>
            </a:r>
          </a:p>
        </p:txBody>
      </p:sp>
    </p:spTree>
    <p:extLst>
      <p:ext uri="{BB962C8B-B14F-4D97-AF65-F5344CB8AC3E}">
        <p14:creationId xmlns:p14="http://schemas.microsoft.com/office/powerpoint/2010/main" val="2728985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DCF22-D988-73B8-2FF5-EA8E00D4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96" y="495757"/>
            <a:ext cx="3382997" cy="970450"/>
          </a:xfrm>
        </p:spPr>
        <p:txBody>
          <a:bodyPr/>
          <a:lstStyle/>
          <a:p>
            <a:r>
              <a:rPr lang="pt-BR" dirty="0"/>
              <a:t>O seu estilo é: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F31ED2-4E52-106B-05BF-40464EA8E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51" y="1378258"/>
            <a:ext cx="10041565" cy="41014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D826B7-C4DC-A891-54FB-36DEC1901B89}"/>
              </a:ext>
            </a:extLst>
          </p:cNvPr>
          <p:cNvSpPr txBox="1"/>
          <p:nvPr/>
        </p:nvSpPr>
        <p:spPr>
          <a:xfrm>
            <a:off x="1032029" y="5705668"/>
            <a:ext cx="4063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https://reactnative.dev/docs/stylesheet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479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73B4-EA91-211B-1FDD-81DCFD2F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9" y="426719"/>
            <a:ext cx="6921909" cy="970450"/>
          </a:xfrm>
        </p:spPr>
        <p:txBody>
          <a:bodyPr/>
          <a:lstStyle/>
          <a:p>
            <a:r>
              <a:rPr lang="pt-BR" dirty="0"/>
              <a:t>Para onde vocês querem ir?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1812AC-140E-615D-5F30-91407D64A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9" y="1740367"/>
            <a:ext cx="11812302" cy="4429613"/>
          </a:xfrm>
        </p:spPr>
      </p:pic>
    </p:spTree>
    <p:extLst>
      <p:ext uri="{BB962C8B-B14F-4D97-AF65-F5344CB8AC3E}">
        <p14:creationId xmlns:p14="http://schemas.microsoft.com/office/powerpoint/2010/main" val="2154715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5AC1DD-DA93-971E-ABDC-3FF25245C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040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314094-74A0-72D8-C2C0-E4ED31BE642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9604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r>
              <a:rPr lang="pt-BR" dirty="0" err="1"/>
              <a:t>Hello</a:t>
            </a:r>
            <a:r>
              <a:rPr lang="pt-BR" dirty="0"/>
              <a:t> world!</a:t>
            </a:r>
          </a:p>
          <a:p>
            <a:r>
              <a:rPr lang="pt-BR" dirty="0"/>
              <a:t>&lt;/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2"/>
              </a:rPr>
              <a:t>https://reactnative.dev/docs/text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B2DCA9-4355-E879-1B8F-158BACE02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8956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r>
              <a:rPr lang="pt-BR" dirty="0"/>
              <a:t>/&gt;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2534A53-847D-4E63-6D11-A8FC02E01E1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2368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 err="1"/>
              <a:t>source</a:t>
            </a:r>
            <a:r>
              <a:rPr lang="pt-BR" dirty="0"/>
              <a:t>={...}</a:t>
            </a:r>
          </a:p>
          <a:p>
            <a:r>
              <a:rPr lang="pt-BR" dirty="0"/>
              <a:t>      /&gt;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https://reactnative.dev/docs/image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20EAA57-6C27-557D-1244-20974A279B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8817" y="2569530"/>
            <a:ext cx="3300984" cy="576262"/>
          </a:xfrm>
        </p:spPr>
        <p:txBody>
          <a:bodyPr/>
          <a:lstStyle/>
          <a:p>
            <a:r>
              <a:rPr lang="pt-BR" dirty="0"/>
              <a:t>&lt; 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CE621BE-3D7B-62C1-5E99-21A6CD0F383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48817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TouchableOpacity</a:t>
            </a:r>
            <a:endParaRPr lang="pt-BR" dirty="0"/>
          </a:p>
          <a:p>
            <a:r>
              <a:rPr lang="pt-BR" dirty="0" err="1"/>
              <a:t>onPress</a:t>
            </a:r>
            <a:r>
              <a:rPr lang="pt-BR" dirty="0"/>
              <a:t>={</a:t>
            </a:r>
            <a:r>
              <a:rPr lang="pt-BR" dirty="0" err="1"/>
              <a:t>onPress</a:t>
            </a:r>
            <a:r>
              <a:rPr lang="pt-BR" dirty="0"/>
              <a:t>}</a:t>
            </a:r>
          </a:p>
          <a:p>
            <a:r>
              <a:rPr lang="pt-BR" dirty="0"/>
              <a:t>      &gt;</a:t>
            </a:r>
          </a:p>
          <a:p>
            <a:r>
              <a:rPr lang="pt-BR" dirty="0"/>
              <a:t>{</a:t>
            </a:r>
            <a:r>
              <a:rPr lang="pt-BR" dirty="0" err="1"/>
              <a:t>children</a:t>
            </a:r>
            <a:r>
              <a:rPr lang="pt-BR" dirty="0"/>
              <a:t>}</a:t>
            </a:r>
          </a:p>
          <a:p>
            <a:r>
              <a:rPr lang="pt-BR" dirty="0"/>
              <a:t>&lt;/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https://reactnative.dev/docs/touchableopacity</a:t>
            </a:r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E39C04B-A7D0-B9B9-EAD4-48EC395A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1901" y="11662"/>
            <a:ext cx="3731935" cy="970450"/>
          </a:xfrm>
        </p:spPr>
        <p:txBody>
          <a:bodyPr>
            <a:normAutofit/>
          </a:bodyPr>
          <a:lstStyle/>
          <a:p>
            <a:r>
              <a:rPr lang="pt-BR" dirty="0"/>
              <a:t>Armas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0E74CE5-2874-DB37-FDFC-4625805AB3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977" y="850194"/>
            <a:ext cx="1753254" cy="175808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180D0C-F6C9-C0E3-1B30-F52B845220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53" y="875466"/>
            <a:ext cx="2770037" cy="173281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46E9759-3883-D728-CC97-9F86D4B66E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938" y="1375778"/>
            <a:ext cx="747217" cy="8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1280FF-C15C-92B7-EB82-112B5468C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27" y="1540172"/>
            <a:ext cx="4537646" cy="491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8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A5AA14-6F4A-090E-2085-06A39781D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57" y="275208"/>
            <a:ext cx="7741933" cy="970450"/>
          </a:xfrm>
        </p:spPr>
        <p:txBody>
          <a:bodyPr/>
          <a:lstStyle/>
          <a:p>
            <a:r>
              <a:rPr lang="pt-BR" dirty="0"/>
              <a:t>Assim que seus olhos se ajustam...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26337C6-ED4F-DE7B-9260-FB6C5868F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687867"/>
            <a:ext cx="11425561" cy="4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7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D63EE2C-D732-E66F-BAD6-50E2A4C4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79229"/>
            <a:ext cx="2690539" cy="970450"/>
          </a:xfrm>
        </p:spPr>
        <p:txBody>
          <a:bodyPr/>
          <a:lstStyle/>
          <a:p>
            <a:r>
              <a:rPr lang="pt-BR" dirty="0" err="1"/>
              <a:t>Text</a:t>
            </a:r>
            <a:r>
              <a:rPr lang="pt-BR" dirty="0"/>
              <a:t> Input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6AEF41-1820-72FE-49CE-BE3128BE8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437" y="1830103"/>
            <a:ext cx="5182205" cy="4058751"/>
          </a:xfrm>
        </p:spPr>
        <p:txBody>
          <a:bodyPr/>
          <a:lstStyle/>
          <a:p>
            <a:pPr marL="36900" indent="0">
              <a:buNone/>
            </a:pPr>
            <a:r>
              <a:rPr lang="pt-BR" dirty="0"/>
              <a:t>&lt;</a:t>
            </a:r>
            <a:r>
              <a:rPr lang="pt-BR" dirty="0" err="1"/>
              <a:t>TextInput</a:t>
            </a:r>
            <a:endParaRPr lang="pt-BR" dirty="0"/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style</a:t>
            </a:r>
            <a:r>
              <a:rPr lang="pt-BR" dirty="0"/>
              <a:t>={</a:t>
            </a:r>
            <a:r>
              <a:rPr lang="pt-BR" dirty="0" err="1"/>
              <a:t>styles.input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onChangeText</a:t>
            </a:r>
            <a:r>
              <a:rPr lang="pt-BR" dirty="0"/>
              <a:t>={</a:t>
            </a:r>
            <a:r>
              <a:rPr lang="pt-BR" dirty="0" err="1"/>
              <a:t>onChangeNumber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value</a:t>
            </a:r>
            <a:r>
              <a:rPr lang="pt-BR" dirty="0"/>
              <a:t>={</a:t>
            </a:r>
            <a:r>
              <a:rPr lang="pt-BR" dirty="0" err="1"/>
              <a:t>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placeholder</a:t>
            </a:r>
            <a:r>
              <a:rPr lang="pt-BR" dirty="0"/>
              <a:t>="</a:t>
            </a:r>
            <a:r>
              <a:rPr lang="pt-BR" dirty="0" err="1"/>
              <a:t>useless</a:t>
            </a:r>
            <a:r>
              <a:rPr lang="pt-BR" dirty="0"/>
              <a:t> </a:t>
            </a:r>
            <a:r>
              <a:rPr lang="pt-BR" dirty="0" err="1"/>
              <a:t>placeholder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keyboardType</a:t>
            </a:r>
            <a:r>
              <a:rPr lang="pt-BR" dirty="0"/>
              <a:t>="</a:t>
            </a:r>
            <a:r>
              <a:rPr lang="pt-BR" dirty="0" err="1"/>
              <a:t>numeric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/&gt;</a:t>
            </a:r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https://reactnative.dev/docs/textinput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9EBE7-A644-273F-E206-7F024C15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4" y="2129254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0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000EB80-8190-A559-E89D-FF0FBE7E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83" y="2194592"/>
            <a:ext cx="10278772" cy="38545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B8F352E-BAD7-7CDB-6C0A-3D8CA1BDA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344" y="-209451"/>
            <a:ext cx="2799498" cy="2241786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C9A51C5-FAF3-DD5D-B018-406B602A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463549" cy="970450"/>
          </a:xfrm>
        </p:spPr>
        <p:txBody>
          <a:bodyPr/>
          <a:lstStyle/>
          <a:p>
            <a:r>
              <a:rPr lang="pt-BR" dirty="0"/>
              <a:t>Finalmente um lugar seguro?</a:t>
            </a:r>
          </a:p>
        </p:txBody>
      </p:sp>
    </p:spTree>
    <p:extLst>
      <p:ext uri="{BB962C8B-B14F-4D97-AF65-F5344CB8AC3E}">
        <p14:creationId xmlns:p14="http://schemas.microsoft.com/office/powerpoint/2010/main" val="210233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607B5-3B14-97A4-C7A8-F374AEAA2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97144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Flat </a:t>
            </a:r>
            <a:r>
              <a:rPr lang="pt-BR" dirty="0" err="1"/>
              <a:t>List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C861B7-212C-FC17-656E-B57F5F6C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&lt;</a:t>
            </a:r>
            <a:r>
              <a:rPr lang="en-US" dirty="0" err="1"/>
              <a:t>FlatList</a:t>
            </a:r>
            <a:endParaRPr lang="en-US" dirty="0"/>
          </a:p>
          <a:p>
            <a:pPr marL="36900" indent="0">
              <a:buNone/>
            </a:pPr>
            <a:r>
              <a:rPr lang="en-US" dirty="0"/>
              <a:t>        data={DATA}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renderItem</a:t>
            </a:r>
            <a:r>
              <a:rPr lang="en-US" dirty="0"/>
              <a:t>={</a:t>
            </a:r>
            <a:r>
              <a:rPr lang="en-US" dirty="0" err="1"/>
              <a:t>renderItem</a:t>
            </a:r>
            <a:r>
              <a:rPr lang="en-US" dirty="0"/>
              <a:t>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keyExtractor</a:t>
            </a:r>
            <a:r>
              <a:rPr lang="en-US" dirty="0"/>
              <a:t>={item =&gt; item.id}</a:t>
            </a:r>
          </a:p>
          <a:p>
            <a:pPr marL="36900" indent="0">
              <a:buNone/>
            </a:pPr>
            <a:r>
              <a:rPr lang="en-US" dirty="0"/>
              <a:t>/&gt;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https://reactnative.dev/docs/flatlist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719D213-AA75-4E07-2074-461064488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55" y="0"/>
            <a:ext cx="734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/>
          <a:lstStyle/>
          <a:p>
            <a:r>
              <a:rPr lang="pt-BR" dirty="0"/>
              <a:t>Regras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O início</a:t>
            </a:r>
          </a:p>
          <a:p>
            <a:pPr lvl="1"/>
            <a:r>
              <a:rPr lang="pt-BR" dirty="0"/>
              <a:t>Explicando o multiverso</a:t>
            </a:r>
          </a:p>
          <a:p>
            <a:pPr lvl="1"/>
            <a:r>
              <a:rPr lang="pt-BR" dirty="0"/>
              <a:t>Criação do personagem (ambiente)</a:t>
            </a:r>
          </a:p>
          <a:p>
            <a:pPr lvl="1"/>
            <a:r>
              <a:rPr lang="pt-BR" dirty="0"/>
              <a:t>Equipamentos iniciais</a:t>
            </a:r>
          </a:p>
          <a:p>
            <a:pPr lvl="2"/>
            <a:r>
              <a:rPr lang="pt-BR" dirty="0"/>
              <a:t>Armadura (</a:t>
            </a:r>
            <a:r>
              <a:rPr lang="pt-BR" dirty="0" err="1"/>
              <a:t>View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Roupas maneiras (</a:t>
            </a:r>
            <a:r>
              <a:rPr lang="pt-BR" dirty="0" err="1"/>
              <a:t>StyleSheet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Armas (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TouchableOpacity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Escudo (</a:t>
            </a:r>
            <a:r>
              <a:rPr lang="pt-BR" dirty="0" err="1"/>
              <a:t>TextInput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Livro de Magias (</a:t>
            </a:r>
            <a:r>
              <a:rPr lang="pt-BR" dirty="0" err="1"/>
              <a:t>FlatList</a:t>
            </a:r>
            <a:r>
              <a:rPr lang="pt-BR" dirty="0"/>
              <a:t>)</a:t>
            </a:r>
          </a:p>
          <a:p>
            <a:pPr marL="810000" lvl="2" indent="0">
              <a:buNone/>
            </a:pPr>
            <a:endParaRPr lang="pt-BR" dirty="0"/>
          </a:p>
          <a:p>
            <a:pPr lvl="1"/>
            <a:r>
              <a:rPr lang="pt-BR" dirty="0"/>
              <a:t>Primeira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“A</a:t>
            </a:r>
            <a:r>
              <a:rPr lang="pt-BR" dirty="0"/>
              <a:t>taque do clones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(P1 30%)</a:t>
            </a:r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O fim</a:t>
            </a:r>
          </a:p>
          <a:p>
            <a:pPr lvl="1"/>
            <a:r>
              <a:rPr lang="pt-BR" dirty="0"/>
              <a:t>Equipamentos avançados</a:t>
            </a:r>
          </a:p>
          <a:p>
            <a:pPr lvl="2"/>
            <a:r>
              <a:rPr lang="pt-BR" dirty="0"/>
              <a:t>O buraco dimensional (componentes)</a:t>
            </a:r>
          </a:p>
          <a:p>
            <a:pPr lvl="2"/>
            <a:r>
              <a:rPr lang="pt-BR" dirty="0"/>
              <a:t>Estatísticas dos equipamentos (propriedades)</a:t>
            </a:r>
          </a:p>
          <a:p>
            <a:pPr lvl="2"/>
            <a:r>
              <a:rPr lang="pt-BR" dirty="0"/>
              <a:t>Viagem entre planos (navegação)</a:t>
            </a:r>
          </a:p>
          <a:p>
            <a:pPr lvl="2"/>
            <a:r>
              <a:rPr lang="pt-BR" dirty="0"/>
              <a:t>A varinha mágica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</a:t>
            </a:r>
          </a:p>
          <a:p>
            <a:pPr lvl="2"/>
            <a:r>
              <a:rPr lang="pt-BR" dirty="0"/>
              <a:t>O baú guarda tudo(</a:t>
            </a:r>
            <a:r>
              <a:rPr lang="pt-BR" dirty="0" err="1"/>
              <a:t>contextAPI</a:t>
            </a:r>
            <a:r>
              <a:rPr lang="pt-BR" dirty="0"/>
              <a:t>, </a:t>
            </a:r>
            <a:r>
              <a:rPr lang="pt-BR" dirty="0" err="1"/>
              <a:t>realm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Ajustando para o multiverso (interface SO)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Ultima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pt-BR" dirty="0" err="1"/>
              <a:t>End</a:t>
            </a:r>
            <a:r>
              <a:rPr lang="pt-BR" dirty="0"/>
              <a:t>-Game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(P2 60%)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06927" cy="970450"/>
          </a:xfrm>
        </p:spPr>
        <p:txBody>
          <a:bodyPr/>
          <a:lstStyle/>
          <a:p>
            <a:r>
              <a:rPr lang="pt-BR" dirty="0"/>
              <a:t>Aventura 1: O Ataque dos clones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EA6080B-804D-0D4F-34D4-88848BA19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571" y="2017353"/>
            <a:ext cx="2638793" cy="260068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4962618" y="2017352"/>
            <a:ext cx="630493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Duas páginas clonadas de algum app a sua escolha.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Uma das páginas tem que ser o login.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individual.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TextInput</a:t>
            </a:r>
            <a:r>
              <a:rPr lang="pt-BR" dirty="0"/>
              <a:t>, e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StyleSheet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Colocar no </a:t>
            </a:r>
            <a:r>
              <a:rPr lang="pt-BR" dirty="0" err="1"/>
              <a:t>git</a:t>
            </a:r>
            <a:r>
              <a:rPr lang="pt-BR" dirty="0"/>
              <a:t>, junto com o seu código, a imagem que foi usada para clone.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b="1" i="1" u="sng" dirty="0"/>
              <a:t>Não</a:t>
            </a:r>
            <a:r>
              <a:rPr lang="pt-BR" dirty="0"/>
              <a:t> precisa de navegação. Se conseguir colocar no seu, tem que ajudar o seu grupo a colocar também.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C84E9-34AF-EAD0-F474-42EDFD5B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365894" cy="970450"/>
          </a:xfrm>
        </p:spPr>
        <p:txBody>
          <a:bodyPr>
            <a:normAutofit/>
          </a:bodyPr>
          <a:lstStyle/>
          <a:p>
            <a:r>
              <a:rPr lang="pt-BR" dirty="0"/>
              <a:t>Vocês descem as escadas e...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B57B4D-AE4B-2C3F-9EEB-69EF3E170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510021"/>
            <a:ext cx="10364410" cy="4663985"/>
          </a:xfrm>
        </p:spPr>
      </p:pic>
    </p:spTree>
    <p:extLst>
      <p:ext uri="{BB962C8B-B14F-4D97-AF65-F5344CB8AC3E}">
        <p14:creationId xmlns:p14="http://schemas.microsoft.com/office/powerpoint/2010/main" val="2196423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9B62192A-A088-9A0D-9E89-0A8C4475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431" y="46861"/>
            <a:ext cx="14719496" cy="5037338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2D527846-6A86-B69C-5510-27B994DF8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31" y="1771929"/>
            <a:ext cx="5026811" cy="38673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09" y="316323"/>
            <a:ext cx="4750158" cy="970450"/>
          </a:xfrm>
        </p:spPr>
        <p:txBody>
          <a:bodyPr/>
          <a:lstStyle/>
          <a:p>
            <a:r>
              <a:rPr lang="pt-BR" dirty="0"/>
              <a:t>A batalha é intensa...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3C3FBDB-8F75-A841-81E8-BDA3977C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57" y="1563908"/>
            <a:ext cx="5297197" cy="4075379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93A6D12-3EC9-99EF-105A-3DAF9FA61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09" y="2386807"/>
            <a:ext cx="4233179" cy="3742997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9FC6A-EE73-4929-8AF6-B69B5305C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69" y="1719301"/>
            <a:ext cx="5748576" cy="50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118827-4302-5945-D6E5-3225AF72C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131" y="415518"/>
            <a:ext cx="4377296" cy="970450"/>
          </a:xfrm>
        </p:spPr>
        <p:txBody>
          <a:bodyPr>
            <a:normAutofit/>
          </a:bodyPr>
          <a:lstStyle/>
          <a:p>
            <a:r>
              <a:rPr lang="pt-BR" dirty="0"/>
              <a:t>Suas recompensas: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DDAB7B-F80D-5520-A64D-F1F4664E4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Buraco dimensional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229052E-4840-44BB-E9FC-5F587C0CF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Arma de portal dimensional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DABBE94-8BC7-6638-18A8-80D97164E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A varinha mágica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6C01705-19B5-85DA-696A-483B3138A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31" y="2571750"/>
            <a:ext cx="3312148" cy="331214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910EF02-C98D-B67A-0803-27573A03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779" y="2978089"/>
            <a:ext cx="3699873" cy="249947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51A4B73-3F6E-3A8F-375B-822FAA0A7B2C}"/>
              </a:ext>
            </a:extLst>
          </p:cNvPr>
          <p:cNvSpPr txBox="1"/>
          <p:nvPr/>
        </p:nvSpPr>
        <p:spPr>
          <a:xfrm>
            <a:off x="5615713" y="5808770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" dirty="0"/>
              <a:t>O bolo é uma mentira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DA39576-2EC1-4707-7497-90280608D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07363">
            <a:off x="9134133" y="2492631"/>
            <a:ext cx="1356036" cy="3178629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B6A366B-2531-AC2B-D77E-8837662F73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8" y="192854"/>
            <a:ext cx="1387203" cy="14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26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mochila que é um buraco? (</a:t>
            </a:r>
            <a:r>
              <a:rPr lang="pt-BR" dirty="0" err="1"/>
              <a:t>Componentização</a:t>
            </a:r>
            <a:r>
              <a:rPr lang="pt-BR" dirty="0"/>
              <a:t>)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4620353-9EA5-A1E1-4F47-B1461EFBF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230" y="1399381"/>
            <a:ext cx="4059237" cy="4059237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/@types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App.js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index.js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https://blog.openreplay.com/react-architecture-patterns-for-your-projects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C6A5834-272B-FD1A-E331-800D427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73762" cy="970450"/>
          </a:xfrm>
        </p:spPr>
        <p:txBody>
          <a:bodyPr/>
          <a:lstStyle/>
          <a:p>
            <a:r>
              <a:rPr lang="pt-BR" dirty="0"/>
              <a:t>Propriedades dos equipamentos.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87FD7D7-EEC2-9872-F474-3998B3FCE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156" y="1724874"/>
            <a:ext cx="7013964" cy="11958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ButtonProps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EC5959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lang="en-US" sz="1800" b="0" dirty="0" err="1">
                <a:solidFill>
                  <a:srgbClr val="2BE68E"/>
                </a:solidFill>
                <a:effectLst/>
                <a:latin typeface="Consolas" panose="020B0609020204030204" pitchFamily="49" charset="0"/>
              </a:rPr>
              <a:t>TouchableOpacityProps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36900" indent="0">
              <a:buNone/>
            </a:pP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934586-2F7C-DA88-B7D4-CB1FEC005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156" y="3065577"/>
            <a:ext cx="5391345" cy="40587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pt-BR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ativoFinanceiro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nome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sigla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origem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quantidade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valorUnitario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porcentagemDoAtivoNaCarteira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valorTotal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7D47219-2F34-FCED-13B4-A045F0478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78" y="1554590"/>
            <a:ext cx="4765316" cy="47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4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1901B-F6CE-2C9C-F9A1-05CD6466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2" y="353090"/>
            <a:ext cx="7200395" cy="970450"/>
          </a:xfrm>
        </p:spPr>
        <p:txBody>
          <a:bodyPr/>
          <a:lstStyle/>
          <a:p>
            <a:r>
              <a:rPr lang="pt-BR" dirty="0"/>
              <a:t>Navegando </a:t>
            </a:r>
            <a:r>
              <a:rPr lang="pt-BR" dirty="0" err="1"/>
              <a:t>dimensionalmente</a:t>
            </a:r>
            <a:r>
              <a:rPr lang="pt-BR" dirty="0"/>
              <a:t>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73D9181-EBDF-EB63-83E7-27E9370CF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4" y="1580050"/>
            <a:ext cx="4865770" cy="3887603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47A961-A442-6F22-3C87-25929DB006D1}"/>
              </a:ext>
            </a:extLst>
          </p:cNvPr>
          <p:cNvSpPr txBox="1"/>
          <p:nvPr/>
        </p:nvSpPr>
        <p:spPr>
          <a:xfrm>
            <a:off x="396934" y="57145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https://reactnavigation.org/docs/getting-started/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199CAF-5624-16CD-1865-73037B134A14}"/>
              </a:ext>
            </a:extLst>
          </p:cNvPr>
          <p:cNvSpPr txBox="1"/>
          <p:nvPr/>
        </p:nvSpPr>
        <p:spPr>
          <a:xfrm>
            <a:off x="5779565" y="1580050"/>
            <a:ext cx="5303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Biblioteca: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Dependências: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-contexto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context</a:t>
            </a:r>
            <a:endParaRPr lang="pt-BR" b="0" i="0" dirty="0">
              <a:solidFill>
                <a:schemeClr val="tx2"/>
              </a:solidFill>
              <a:effectLst/>
              <a:latin typeface="SFMono-Regular"/>
            </a:endParaRPr>
          </a:p>
          <a:p>
            <a:endParaRPr lang="pt-BR" dirty="0">
              <a:solidFill>
                <a:schemeClr val="tx2"/>
              </a:solidFill>
              <a:latin typeface="SFMono-Regular"/>
            </a:endParaRPr>
          </a:p>
          <a:p>
            <a:r>
              <a:rPr lang="pt-BR" dirty="0">
                <a:solidFill>
                  <a:schemeClr val="tx2"/>
                </a:solidFill>
              </a:rPr>
              <a:t>Não esquecer: </a:t>
            </a:r>
          </a:p>
          <a:p>
            <a:r>
              <a:rPr lang="pt-BR" dirty="0">
                <a:solidFill>
                  <a:schemeClr val="tx2"/>
                </a:solidFill>
              </a:rPr>
              <a:t>	Arquivos </a:t>
            </a:r>
            <a:r>
              <a:rPr lang="pt-BR" dirty="0" err="1">
                <a:solidFill>
                  <a:schemeClr val="tx2"/>
                </a:solidFill>
              </a:rPr>
              <a:t>Routes</a:t>
            </a:r>
            <a:r>
              <a:rPr lang="pt-BR" dirty="0">
                <a:solidFill>
                  <a:schemeClr val="tx2"/>
                </a:solidFill>
              </a:rPr>
              <a:t>.</a:t>
            </a:r>
          </a:p>
          <a:p>
            <a:r>
              <a:rPr lang="pt-BR" dirty="0">
                <a:solidFill>
                  <a:schemeClr val="tx2"/>
                </a:solidFill>
              </a:rPr>
              <a:t>	Tipo com lista de páginas.</a:t>
            </a:r>
          </a:p>
          <a:p>
            <a:r>
              <a:rPr lang="pt-BR" dirty="0">
                <a:solidFill>
                  <a:schemeClr val="tx2"/>
                </a:solidFill>
              </a:rPr>
              <a:t>	Tipo importado em cada página.</a:t>
            </a:r>
          </a:p>
          <a:p>
            <a:r>
              <a:rPr lang="pt-BR" dirty="0">
                <a:solidFill>
                  <a:schemeClr val="tx2"/>
                </a:solidFill>
              </a:rPr>
              <a:t>	Mudar no </a:t>
            </a:r>
            <a:r>
              <a:rPr lang="pt-BR" dirty="0" err="1">
                <a:solidFill>
                  <a:schemeClr val="tx2"/>
                </a:solidFill>
              </a:rPr>
              <a:t>App.tsx</a:t>
            </a:r>
            <a:r>
              <a:rPr lang="pt-BR" dirty="0">
                <a:solidFill>
                  <a:schemeClr val="tx2"/>
                </a:solidFill>
              </a:rPr>
              <a:t>/App.js</a:t>
            </a:r>
          </a:p>
          <a:p>
            <a:r>
              <a:rPr lang="pt-BR" dirty="0">
                <a:solidFill>
                  <a:schemeClr val="tx2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82116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86E98-4737-3CAF-9086-7271BCF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2" y="369848"/>
            <a:ext cx="7377949" cy="970450"/>
          </a:xfrm>
        </p:spPr>
        <p:txBody>
          <a:bodyPr/>
          <a:lstStyle/>
          <a:p>
            <a:r>
              <a:rPr lang="pt-BR" dirty="0"/>
              <a:t>A varinha mágica das requisições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5E3BA-A6FF-BDF9-EF3F-7CBD15B3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606" y="1429129"/>
            <a:ext cx="7006275" cy="4819271"/>
          </a:xfrm>
        </p:spPr>
        <p:txBody>
          <a:bodyPr>
            <a:noAutofit/>
          </a:bodyPr>
          <a:lstStyle/>
          <a:p>
            <a:r>
              <a:rPr lang="pt-BR" sz="1800" dirty="0"/>
              <a:t>Bibliotecas:</a:t>
            </a:r>
          </a:p>
          <a:p>
            <a:pPr lvl="1"/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marL="72900" indent="0">
              <a:buNone/>
            </a:pPr>
            <a:endParaRPr lang="pt-BR" sz="1400" dirty="0"/>
          </a:p>
          <a:p>
            <a:pPr marL="36900" indent="0">
              <a:buFont typeface="Wingdings 2" charset="2"/>
              <a:buNone/>
            </a:pPr>
            <a:r>
              <a:rPr lang="pt-BR" sz="1800" dirty="0" err="1"/>
              <a:t>import</a:t>
            </a:r>
            <a:r>
              <a:rPr lang="pt-BR" sz="1800" dirty="0"/>
              <a:t> </a:t>
            </a:r>
            <a:r>
              <a:rPr lang="pt-BR" sz="1800" dirty="0" err="1"/>
              <a:t>axios</a:t>
            </a:r>
            <a:r>
              <a:rPr lang="pt-BR" sz="1800" dirty="0"/>
              <a:t> </a:t>
            </a:r>
            <a:r>
              <a:rPr lang="pt-BR" sz="1800" dirty="0" err="1"/>
              <a:t>from</a:t>
            </a:r>
            <a:r>
              <a:rPr lang="pt-BR" sz="1800" dirty="0"/>
              <a:t> "</a:t>
            </a:r>
            <a:r>
              <a:rPr lang="pt-BR" sz="1800" dirty="0" err="1"/>
              <a:t>axios</a:t>
            </a:r>
            <a:r>
              <a:rPr lang="pt-BR" sz="1800" dirty="0"/>
              <a:t>";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apiMagicItens</a:t>
            </a:r>
            <a:r>
              <a:rPr lang="pt-BR" sz="1800" dirty="0"/>
              <a:t> = </a:t>
            </a:r>
            <a:r>
              <a:rPr lang="pt-BR" sz="1800" dirty="0" err="1"/>
              <a:t>axios.create</a:t>
            </a:r>
            <a:r>
              <a:rPr lang="pt-BR" sz="1800" dirty="0"/>
              <a:t>({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    </a:t>
            </a:r>
            <a:r>
              <a:rPr lang="pt-BR" sz="1800" dirty="0" err="1"/>
              <a:t>baseURL</a:t>
            </a:r>
            <a:r>
              <a:rPr lang="pt-BR" sz="1800" dirty="0"/>
              <a:t>: 'https://www.dnd5eapi.co/</a:t>
            </a:r>
            <a:r>
              <a:rPr lang="pt-BR" sz="1800" dirty="0" err="1"/>
              <a:t>api</a:t>
            </a:r>
            <a:r>
              <a:rPr lang="pt-BR" sz="1800" dirty="0"/>
              <a:t>/',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});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export</a:t>
            </a:r>
            <a:r>
              <a:rPr lang="pt-BR" sz="1800" dirty="0"/>
              <a:t>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buscaMagicItens</a:t>
            </a:r>
            <a:r>
              <a:rPr lang="pt-BR" sz="1800" dirty="0"/>
              <a:t> = () =&gt; {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url</a:t>
            </a:r>
            <a:r>
              <a:rPr lang="pt-BR" sz="1800" dirty="0"/>
              <a:t> = `</a:t>
            </a:r>
            <a:r>
              <a:rPr lang="pt-BR" sz="1800" dirty="0" err="1"/>
              <a:t>magic-items</a:t>
            </a:r>
            <a:r>
              <a:rPr lang="pt-BR" sz="1800" dirty="0"/>
              <a:t>/`;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return</a:t>
            </a:r>
            <a:r>
              <a:rPr lang="pt-BR" sz="1800" dirty="0"/>
              <a:t> </a:t>
            </a:r>
            <a:r>
              <a:rPr lang="pt-BR" sz="1800" dirty="0" err="1"/>
              <a:t>apiMagicItens.get</a:t>
            </a:r>
            <a:r>
              <a:rPr lang="pt-BR" sz="1800" dirty="0"/>
              <a:t>(</a:t>
            </a:r>
            <a:r>
              <a:rPr lang="pt-BR" sz="1800" dirty="0" err="1"/>
              <a:t>url</a:t>
            </a:r>
            <a:r>
              <a:rPr lang="pt-BR" sz="1800" dirty="0"/>
              <a:t>);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};</a:t>
            </a:r>
          </a:p>
          <a:p>
            <a:pPr marL="72900" indent="0">
              <a:buNone/>
            </a:pPr>
            <a:endParaRPr lang="pt-BR" sz="1400" dirty="0"/>
          </a:p>
          <a:p>
            <a:endParaRPr lang="pt-BR" sz="1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697D2D6-5A94-3894-99D4-ED406BDA1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07363">
            <a:off x="1524411" y="1869959"/>
            <a:ext cx="1356036" cy="317862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686A1F4-D351-EC49-13CD-985B265D8674}"/>
              </a:ext>
            </a:extLst>
          </p:cNvPr>
          <p:cNvSpPr txBox="1"/>
          <p:nvPr/>
        </p:nvSpPr>
        <p:spPr>
          <a:xfrm>
            <a:off x="827842" y="5244205"/>
            <a:ext cx="3903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https://github.com/qiangmao/axios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B152E6-43C3-0A27-1489-6120D2FEBFD2}"/>
              </a:ext>
            </a:extLst>
          </p:cNvPr>
          <p:cNvSpPr txBox="1"/>
          <p:nvPr/>
        </p:nvSpPr>
        <p:spPr>
          <a:xfrm>
            <a:off x="827842" y="5791200"/>
            <a:ext cx="3903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https://blog.logrocket.com/using-axios-react-native-manage-api-requests/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5426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guarda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ED11ED-F532-F2FD-44DE-265B53628071}"/>
              </a:ext>
            </a:extLst>
          </p:cNvPr>
          <p:cNvSpPr txBox="1"/>
          <p:nvPr/>
        </p:nvSpPr>
        <p:spPr>
          <a:xfrm>
            <a:off x="994445" y="6124197"/>
            <a:ext cx="4445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https://pt-br.reactjs.org/docs/context.html</a:t>
            </a:r>
            <a:endParaRPr lang="pt-BR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Context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</a:t>
            </a:r>
            <a:r>
              <a:rPr lang="pt-BR" dirty="0" err="1"/>
              <a:t>Type</a:t>
            </a:r>
            <a:r>
              <a:rPr lang="pt-BR" dirty="0"/>
              <a:t> do contexto</a:t>
            </a:r>
          </a:p>
          <a:p>
            <a:pPr lvl="1"/>
            <a:r>
              <a:rPr lang="pt-BR" dirty="0"/>
              <a:t>2. </a:t>
            </a:r>
            <a:r>
              <a:rPr lang="pt-BR" dirty="0" err="1"/>
              <a:t>createContext</a:t>
            </a:r>
            <a:endParaRPr lang="pt-BR" dirty="0"/>
          </a:p>
          <a:p>
            <a:pPr lvl="1"/>
            <a:r>
              <a:rPr lang="pt-BR" dirty="0"/>
              <a:t>3. </a:t>
            </a:r>
            <a:r>
              <a:rPr lang="pt-BR" dirty="0" err="1"/>
              <a:t>ContextProvider</a:t>
            </a:r>
            <a:endParaRPr lang="pt-BR" dirty="0"/>
          </a:p>
          <a:p>
            <a:pPr lvl="1"/>
            <a:r>
              <a:rPr lang="pt-BR" dirty="0"/>
              <a:t>4. Envolver tudo.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4024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lembra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Realm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Criação do </a:t>
            </a:r>
            <a:r>
              <a:rPr lang="pt-BR" dirty="0" err="1"/>
              <a:t>schema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2. new </a:t>
            </a:r>
            <a:r>
              <a:rPr lang="pt-BR" dirty="0" err="1"/>
              <a:t>Realm</a:t>
            </a:r>
            <a:endParaRPr lang="pt-BR" dirty="0"/>
          </a:p>
          <a:p>
            <a:pPr lvl="1"/>
            <a:r>
              <a:rPr lang="pt-BR" dirty="0"/>
              <a:t>3. Métodos:</a:t>
            </a:r>
          </a:p>
          <a:p>
            <a:pPr lvl="2"/>
            <a:r>
              <a:rPr lang="pt-BR" dirty="0" err="1"/>
              <a:t>realm.objects</a:t>
            </a:r>
            <a:r>
              <a:rPr lang="pt-BR" dirty="0"/>
              <a:t>() (</a:t>
            </a:r>
            <a:r>
              <a:rPr lang="pt-BR" dirty="0" err="1"/>
              <a:t>get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(post)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(delete)</a:t>
            </a:r>
          </a:p>
          <a:p>
            <a:pPr lvl="1"/>
            <a:r>
              <a:rPr lang="pt-BR" dirty="0"/>
              <a:t>4. </a:t>
            </a:r>
            <a:r>
              <a:rPr lang="pt-BR" dirty="0" err="1"/>
              <a:t>Export</a:t>
            </a:r>
            <a:endParaRPr lang="pt-BR" dirty="0"/>
          </a:p>
          <a:p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CB422F5-03F0-6B54-75E6-058600382D0D}"/>
              </a:ext>
            </a:extLst>
          </p:cNvPr>
          <p:cNvSpPr txBox="1"/>
          <p:nvPr/>
        </p:nvSpPr>
        <p:spPr>
          <a:xfrm>
            <a:off x="570088" y="5881742"/>
            <a:ext cx="63164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https://www.mongodb.com/docs/realm/sdk/react-native/use-realm-react/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8024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Aventura inicial e final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Ataque dos Clones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/>
              <a:t>Eclodir um ovo de clone (iniciar um projeto) 0,5</a:t>
            </a:r>
          </a:p>
          <a:p>
            <a:r>
              <a:rPr lang="pt-BR" dirty="0"/>
              <a:t>Armar e </a:t>
            </a:r>
            <a:r>
              <a:rPr lang="pt-BR" dirty="0" err="1"/>
              <a:t>armadurar</a:t>
            </a:r>
            <a:r>
              <a:rPr lang="pt-BR" dirty="0"/>
              <a:t> o seu clone (colocar as estruturas necessárias) 1,0</a:t>
            </a:r>
          </a:p>
          <a:p>
            <a:r>
              <a:rPr lang="pt-BR" dirty="0"/>
              <a:t>Vestir seu clone (criar </a:t>
            </a:r>
            <a:r>
              <a:rPr lang="pt-BR" dirty="0" err="1"/>
              <a:t>style</a:t>
            </a:r>
            <a:r>
              <a:rPr lang="pt-BR" dirty="0"/>
              <a:t> </a:t>
            </a:r>
            <a:r>
              <a:rPr lang="pt-BR" dirty="0" err="1"/>
              <a:t>sheet</a:t>
            </a:r>
            <a:r>
              <a:rPr lang="pt-BR" dirty="0"/>
              <a:t>) 1,0</a:t>
            </a:r>
          </a:p>
          <a:p>
            <a:endParaRPr lang="pt-BR" dirty="0"/>
          </a:p>
          <a:p>
            <a:r>
              <a:rPr lang="pt-BR" dirty="0"/>
              <a:t>XP do mestre 0,5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8DEE64B-EB19-8BC9-A4E4-9C22E04C7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44" y="4167919"/>
            <a:ext cx="2284960" cy="1757926"/>
          </a:xfrm>
          <a:prstGeom prst="rect">
            <a:avLst/>
          </a:prstGeo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End</a:t>
            </a:r>
            <a:r>
              <a:rPr lang="pt-BR" dirty="0"/>
              <a:t> Game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t-BR" dirty="0"/>
              <a:t>Navegar </a:t>
            </a:r>
            <a:r>
              <a:rPr lang="pt-BR" dirty="0" err="1"/>
              <a:t>dimensionalmente</a:t>
            </a:r>
            <a:r>
              <a:rPr lang="pt-BR" dirty="0"/>
              <a:t> (navegação) 0,5</a:t>
            </a:r>
          </a:p>
          <a:p>
            <a:r>
              <a:rPr lang="pt-BR" dirty="0"/>
              <a:t>Arrumar a mochila dimensional (</a:t>
            </a:r>
            <a:r>
              <a:rPr lang="pt-BR" dirty="0" err="1"/>
              <a:t>componentização</a:t>
            </a:r>
            <a:r>
              <a:rPr lang="pt-BR" dirty="0"/>
              <a:t>) 1,5</a:t>
            </a:r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2,0</a:t>
            </a:r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  <a:p>
            <a:r>
              <a:rPr lang="pt-BR" dirty="0"/>
              <a:t>XP do mestre 0,5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F545BE9-3DBD-BD69-9E99-C93A6CD8D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8662">
            <a:off x="9055754" y="4287912"/>
            <a:ext cx="1781347" cy="27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A87B8-64CF-D662-4351-302D3B99B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47129" cy="970450"/>
          </a:xfrm>
        </p:spPr>
        <p:txBody>
          <a:bodyPr>
            <a:noAutofit/>
          </a:bodyPr>
          <a:lstStyle/>
          <a:p>
            <a:r>
              <a:rPr lang="pt-BR" dirty="0"/>
              <a:t>Voltando para um lugar seguro?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7596DAC-B4E1-E882-1375-97D48F95C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129756"/>
            <a:ext cx="10353675" cy="3882628"/>
          </a:xfrm>
        </p:spPr>
      </p:pic>
    </p:spTree>
    <p:extLst>
      <p:ext uri="{BB962C8B-B14F-4D97-AF65-F5344CB8AC3E}">
        <p14:creationId xmlns:p14="http://schemas.microsoft.com/office/powerpoint/2010/main" val="3977793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1805-A062-6AF3-8293-47DCB64F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797723" cy="970450"/>
          </a:xfrm>
        </p:spPr>
        <p:txBody>
          <a:bodyPr/>
          <a:lstStyle/>
          <a:p>
            <a:r>
              <a:rPr lang="pt-BR" dirty="0"/>
              <a:t>Aventura final: </a:t>
            </a:r>
            <a:r>
              <a:rPr lang="pt-BR" dirty="0" err="1"/>
              <a:t>End</a:t>
            </a:r>
            <a:r>
              <a:rPr lang="pt-BR" dirty="0"/>
              <a:t>-game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B6BFDE-4FB1-29F3-5625-4AFCCAA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05330"/>
            <a:ext cx="4002746" cy="4059237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9304A05-AB98-9547-CDB8-EB569901B9E8}"/>
              </a:ext>
            </a:extLst>
          </p:cNvPr>
          <p:cNvSpPr txBox="1"/>
          <p:nvPr/>
        </p:nvSpPr>
        <p:spPr>
          <a:xfrm>
            <a:off x="5024762" y="1705330"/>
            <a:ext cx="66227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Montar um app com tudo que foi aprendido nas aulas.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em grupo.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navegação.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Componentizar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Fazer requisições a </a:t>
            </a:r>
            <a:r>
              <a:rPr lang="pt-BR" dirty="0" err="1"/>
              <a:t>api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algo em contexto.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algo no </a:t>
            </a:r>
            <a:r>
              <a:rPr lang="pt-BR" dirty="0" err="1"/>
              <a:t>realm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6635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CD3C6-68F8-6479-408F-A047E0D20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41" y="226216"/>
            <a:ext cx="6516814" cy="970450"/>
          </a:xfrm>
        </p:spPr>
        <p:txBody>
          <a:bodyPr/>
          <a:lstStyle/>
          <a:p>
            <a:r>
              <a:rPr lang="pt-BR" dirty="0"/>
              <a:t>O vilão final foi derrotado...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E18C58F-C50C-4CE7-A4D9-5E19A6D41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78" y="1116767"/>
            <a:ext cx="10455844" cy="5328421"/>
          </a:xfrm>
        </p:spPr>
      </p:pic>
    </p:spTree>
    <p:extLst>
      <p:ext uri="{BB962C8B-B14F-4D97-AF65-F5344CB8AC3E}">
        <p14:creationId xmlns:p14="http://schemas.microsoft.com/office/powerpoint/2010/main" val="3900776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557848C4-7B7F-4D78-B098-BB5F36CE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35" y="2694066"/>
            <a:ext cx="3458679" cy="3458679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4CF5F80F-B09A-4511-A3F1-1723781E6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96" y="2694067"/>
            <a:ext cx="3458679" cy="345867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31B87211-52AC-45DB-9531-3CC612A3E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78" y="2495717"/>
            <a:ext cx="3855380" cy="385538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4321A4B7-ED91-4854-B041-308A0FB7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307" y="2495717"/>
            <a:ext cx="3855380" cy="385538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CA1CF6C-153D-40D7-B064-B57E5738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068" y="2312691"/>
            <a:ext cx="4234810" cy="423481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48" y="886783"/>
            <a:ext cx="6246055" cy="970450"/>
          </a:xfrm>
        </p:spPr>
        <p:txBody>
          <a:bodyPr/>
          <a:lstStyle/>
          <a:p>
            <a:r>
              <a:rPr lang="pt-BR" dirty="0"/>
              <a:t>O multiverso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20C1FA-3EDD-4827-B17F-49FF55A4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712" y="-158981"/>
            <a:ext cx="3061979" cy="3061979"/>
          </a:xfr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9E35B71F-1A7B-4C75-B148-CCD425DEE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-158981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Espaço Reservado para Conteúdo 6">
            <a:extLst>
              <a:ext uri="{FF2B5EF4-FFF2-40B4-BE49-F238E27FC236}">
                <a16:creationId xmlns:a16="http://schemas.microsoft.com/office/drawing/2014/main" id="{C4689848-B51B-4DE1-B477-34E8F72E4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887" y="2920195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99EE89C-DAA6-4162-A309-149FECB85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90994">
            <a:off x="7139461" y="3514537"/>
            <a:ext cx="936279" cy="9362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338923-3B29-43AB-828B-059D9825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6273">
            <a:off x="4979808" y="2638431"/>
            <a:ext cx="1266624" cy="61696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012E27-9340-4345-AB23-BA7CB4265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363">
            <a:off x="4253777" y="5038986"/>
            <a:ext cx="1696329" cy="124333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83AF98-04C8-4062-B0B9-CC7DF14C8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19" y="3150939"/>
            <a:ext cx="512519" cy="46146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A60799-3953-42FF-A299-105F1C5C8E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885" y="4151000"/>
            <a:ext cx="687559" cy="45837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2B68D21-4B6D-4C2D-A02F-53245BF56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9" y="3323663"/>
            <a:ext cx="397195" cy="39719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1B134D0-6B44-4464-963C-DDDA482F04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71">
            <a:off x="6854987" y="3409075"/>
            <a:ext cx="687559" cy="68755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0E22447-6DE6-41AE-8076-1F02B0020A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34" y="4188644"/>
            <a:ext cx="1526477" cy="9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personagem vai ser de que classe?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Expo (tutorial)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Mais fácil instalação</a:t>
            </a:r>
          </a:p>
          <a:p>
            <a:r>
              <a:rPr lang="pt-BR" dirty="0"/>
              <a:t>Funcionalidade mais definidas</a:t>
            </a:r>
          </a:p>
          <a:p>
            <a:r>
              <a:rPr lang="pt-BR" dirty="0"/>
              <a:t>Não exige muito do computador</a:t>
            </a:r>
            <a:br>
              <a:rPr lang="pt-BR" dirty="0"/>
            </a:br>
            <a:endParaRPr lang="pt-BR" dirty="0"/>
          </a:p>
          <a:p>
            <a:endParaRPr lang="pt-BR" dirty="0"/>
          </a:p>
          <a:p>
            <a:r>
              <a:rPr lang="pt-BR" dirty="0"/>
              <a:t>Não é utilizado pelas empresas do </a:t>
            </a:r>
            <a:r>
              <a:rPr lang="pt-BR" dirty="0" err="1"/>
              <a:t>Serratec</a:t>
            </a:r>
            <a:endParaRPr lang="pt-BR" dirty="0"/>
          </a:p>
          <a:p>
            <a:r>
              <a:rPr lang="pt-BR" dirty="0"/>
              <a:t>Não é muito utilizado no mercado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(Comum)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Funcionalidades mais diversas</a:t>
            </a:r>
          </a:p>
          <a:p>
            <a:r>
              <a:rPr lang="pt-BR" dirty="0"/>
              <a:t>Mais utilizado no mercado</a:t>
            </a:r>
          </a:p>
          <a:p>
            <a:r>
              <a:rPr lang="pt-BR" dirty="0"/>
              <a:t>Comunidade mais ativa e bibliotecas mais comuns</a:t>
            </a:r>
          </a:p>
          <a:p>
            <a:endParaRPr lang="pt-BR" dirty="0"/>
          </a:p>
          <a:p>
            <a:r>
              <a:rPr lang="pt-BR" dirty="0"/>
              <a:t>Mais difícil instalação</a:t>
            </a:r>
          </a:p>
          <a:p>
            <a:r>
              <a:rPr lang="pt-BR" dirty="0"/>
              <a:t>Exige muito do computador </a:t>
            </a:r>
            <a:br>
              <a:rPr lang="pt-BR" dirty="0"/>
            </a:br>
            <a:r>
              <a:rPr lang="pt-BR" dirty="0"/>
              <a:t>(emulador/</a:t>
            </a:r>
            <a:r>
              <a:rPr lang="pt-BR" dirty="0" err="1"/>
              <a:t>android</a:t>
            </a:r>
            <a:r>
              <a:rPr lang="pt-BR" dirty="0"/>
              <a:t> </a:t>
            </a:r>
            <a:r>
              <a:rPr lang="pt-BR" dirty="0" err="1"/>
              <a:t>studio</a:t>
            </a:r>
            <a:r>
              <a:rPr lang="pt-BR" dirty="0"/>
              <a:t>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0500218-3246-4D63-A15E-29CE00EEE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145"/>
            <a:ext cx="1364566" cy="25484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78F635D-8387-4A28-91CE-E64EFF618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17" y="3446937"/>
            <a:ext cx="225628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Expo Aventureiro iniciante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571749"/>
            <a:ext cx="3300984" cy="2568421"/>
          </a:xfrm>
        </p:spPr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https://nodejs.org/en/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(versão LTS)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https://facebook.github.io/watchman/docs/install#buildinstall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(só para vai trabalhar com </a:t>
            </a:r>
            <a:r>
              <a:rPr lang="pt-BR" dirty="0" err="1"/>
              <a:t>ios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npm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install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--global expo-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cli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b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</a:b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(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power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 Shell 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adm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)</a:t>
            </a:r>
          </a:p>
          <a:p>
            <a:endParaRPr lang="pt-BR" dirty="0">
              <a:solidFill>
                <a:srgbClr val="BCC3CD"/>
              </a:solidFill>
              <a:effectLst/>
              <a:latin typeface="Menlo-Regular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Bracket</a:t>
            </a:r>
            <a:r>
              <a:rPr lang="pt-BR" dirty="0"/>
              <a:t> </a:t>
            </a:r>
            <a:r>
              <a:rPr lang="pt-BR" dirty="0" err="1"/>
              <a:t>Pair</a:t>
            </a:r>
            <a:r>
              <a:rPr lang="pt-BR" dirty="0"/>
              <a:t> </a:t>
            </a:r>
            <a:r>
              <a:rPr lang="pt-BR" dirty="0" err="1"/>
              <a:t>Colorizer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  <a:p>
            <a:r>
              <a:rPr lang="pt-BR" dirty="0"/>
              <a:t>Expo Tools</a:t>
            </a:r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2388" y="1885951"/>
            <a:ext cx="3300984" cy="795106"/>
          </a:xfrm>
        </p:spPr>
        <p:txBody>
          <a:bodyPr/>
          <a:lstStyle/>
          <a:p>
            <a:r>
              <a:rPr lang="pt-BR" dirty="0"/>
              <a:t>Características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72388" y="2681057"/>
            <a:ext cx="3300984" cy="3398274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hlinkClick r:id="rId4"/>
              </a:rPr>
              <a:t>https://docs.expo.dev/get-started/installation/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https://docs.expo.dev/guides/typescript/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https://docs.expo.dev/guides/routing-and-navigation/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4627D-9601-D470-8BA6-E5BAD35323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63" y="4925014"/>
            <a:ext cx="2321048" cy="193298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E14537-F0B0-E721-4480-62CA22D541C5}"/>
              </a:ext>
            </a:extLst>
          </p:cNvPr>
          <p:cNvSpPr txBox="1"/>
          <p:nvPr/>
        </p:nvSpPr>
        <p:spPr>
          <a:xfrm>
            <a:off x="3721240" y="5403845"/>
            <a:ext cx="590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9CA910-605A-4E71-8984-6D5516ED2789}"/>
              </a:ext>
            </a:extLst>
          </p:cNvPr>
          <p:cNvSpPr txBox="1"/>
          <p:nvPr/>
        </p:nvSpPr>
        <p:spPr>
          <a:xfrm>
            <a:off x="3724811" y="6054875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  <a:r>
              <a:rPr lang="pt-BR" sz="1400" dirty="0"/>
              <a:t> </a:t>
            </a: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Expo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dirty="0"/>
              <a:t>expo </a:t>
            </a:r>
            <a:r>
              <a:rPr lang="pt-BR" dirty="0" err="1"/>
              <a:t>init</a:t>
            </a:r>
            <a:r>
              <a:rPr lang="pt-BR" dirty="0"/>
              <a:t> </a:t>
            </a:r>
            <a:r>
              <a:rPr lang="pt-BR" dirty="0" err="1"/>
              <a:t>myskillsExpo</a:t>
            </a:r>
            <a:endParaRPr lang="pt-BR" dirty="0"/>
          </a:p>
          <a:p>
            <a:pPr lvl="1"/>
            <a:r>
              <a:rPr lang="pt-BR" dirty="0"/>
              <a:t>Vai perguntar qual opção, ir no “</a:t>
            </a:r>
            <a:r>
              <a:rPr lang="pt-BR" dirty="0" err="1"/>
              <a:t>bare</a:t>
            </a:r>
            <a:r>
              <a:rPr lang="pt-BR" dirty="0"/>
              <a:t> </a:t>
            </a:r>
            <a:r>
              <a:rPr lang="pt-BR" dirty="0" err="1"/>
              <a:t>minimal</a:t>
            </a:r>
            <a:r>
              <a:rPr lang="pt-BR" dirty="0"/>
              <a:t>” com a seta do teclado e apertar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myskillsExpo</a:t>
            </a:r>
            <a:r>
              <a:rPr lang="pt-BR" dirty="0"/>
              <a:t>\</a:t>
            </a:r>
          </a:p>
          <a:p>
            <a:endParaRPr lang="pt-BR" dirty="0"/>
          </a:p>
          <a:p>
            <a:r>
              <a:rPr lang="pt-BR" dirty="0"/>
              <a:t>Na pasta: </a:t>
            </a:r>
          </a:p>
          <a:p>
            <a:pPr lvl="1"/>
            <a:r>
              <a:rPr lang="pt-BR" dirty="0"/>
              <a:t>criar um arquivo </a:t>
            </a:r>
            <a:r>
              <a:rPr lang="pt-BR" dirty="0" err="1"/>
              <a:t>tsconfig.json</a:t>
            </a:r>
            <a:endParaRPr lang="pt-BR" dirty="0"/>
          </a:p>
          <a:p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/>
              <a:t>expo start</a:t>
            </a:r>
          </a:p>
          <a:p>
            <a:pPr lvl="1"/>
            <a:r>
              <a:rPr lang="pt-BR" dirty="0"/>
              <a:t>Vai perguntar se quer </a:t>
            </a:r>
            <a:r>
              <a:rPr lang="pt-BR" dirty="0" err="1"/>
              <a:t>typescript</a:t>
            </a:r>
            <a:r>
              <a:rPr lang="pt-BR" dirty="0"/>
              <a:t>, aperta y e depois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marL="450000" lvl="1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Aventureiro avançado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>
              <a:hlinkClick r:id="rId2"/>
            </a:endParaRPr>
          </a:p>
          <a:p>
            <a:endParaRPr lang="pt-BR" dirty="0">
              <a:hlinkClick r:id="rId2"/>
            </a:endParaRPr>
          </a:p>
          <a:p>
            <a:r>
              <a:rPr lang="pt-BR" dirty="0">
                <a:hlinkClick r:id="rId2"/>
              </a:rPr>
              <a:t>https://react-native.rocketseat.dev/android/windows</a:t>
            </a:r>
            <a:endParaRPr lang="pt-BR" dirty="0"/>
          </a:p>
          <a:p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Bracket</a:t>
            </a:r>
            <a:r>
              <a:rPr lang="pt-BR" dirty="0"/>
              <a:t> </a:t>
            </a:r>
            <a:r>
              <a:rPr lang="pt-BR" dirty="0" err="1"/>
              <a:t>Pair</a:t>
            </a:r>
            <a:r>
              <a:rPr lang="pt-BR" dirty="0"/>
              <a:t> </a:t>
            </a:r>
            <a:r>
              <a:rPr lang="pt-BR" dirty="0" err="1"/>
              <a:t>Colorizer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Vantagens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hlinkClick r:id="rId3"/>
              </a:rPr>
              <a:t>https://react-native.rocketseat.dev/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https://react-native.rocketseat.dev/usb/android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https://reactnative.dev/docs/typescript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https://reactnavigation.org/docs/4.x/getting-started/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</a:t>
            </a:r>
            <a:r>
              <a:rPr lang="pt-BR" dirty="0" err="1"/>
              <a:t>Cli</a:t>
            </a:r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npx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init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myskillsCli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--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template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react-native-template-typescript</a:t>
            </a:r>
            <a:endParaRPr lang="pt-BR" b="0" i="0" dirty="0">
              <a:solidFill>
                <a:srgbClr val="FFFFFF"/>
              </a:solidFill>
              <a:effectLst/>
              <a:latin typeface="SFMono-Regular"/>
            </a:endParaRP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myskillsCli</a:t>
            </a:r>
            <a:r>
              <a:rPr lang="pt-BR" dirty="0"/>
              <a:t>\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android</a:t>
            </a:r>
            <a:r>
              <a:rPr lang="pt-BR" dirty="0"/>
              <a:t> / </a:t>
            </a:r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react-native</a:t>
            </a:r>
            <a:r>
              <a:rPr lang="pt-BR" dirty="0"/>
              <a:t> </a:t>
            </a:r>
            <a:r>
              <a:rPr lang="pt-BR" dirty="0" err="1"/>
              <a:t>run-android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0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3443</TotalTime>
  <Words>1473</Words>
  <Application>Microsoft Office PowerPoint</Application>
  <PresentationFormat>Widescreen</PresentationFormat>
  <Paragraphs>312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40" baseType="lpstr">
      <vt:lpstr>Arial</vt:lpstr>
      <vt:lpstr>Arial</vt:lpstr>
      <vt:lpstr>Calisto MT</vt:lpstr>
      <vt:lpstr>Consolas</vt:lpstr>
      <vt:lpstr>Menlo-Regular</vt:lpstr>
      <vt:lpstr>SFMono-Regular</vt:lpstr>
      <vt:lpstr>Wingdings 2</vt:lpstr>
      <vt:lpstr>Ardósia</vt:lpstr>
      <vt:lpstr>RPG React Native</vt:lpstr>
      <vt:lpstr>Regras do Jogo</vt:lpstr>
      <vt:lpstr>Aventura inicial e final</vt:lpstr>
      <vt:lpstr>O multiverso React Native</vt:lpstr>
      <vt:lpstr>Seu personagem vai ser de que classe?</vt:lpstr>
      <vt:lpstr>Expo Aventureiro iniciante</vt:lpstr>
      <vt:lpstr>Criando seu personagem Expo</vt:lpstr>
      <vt:lpstr>Cli Aventureiro avançado</vt:lpstr>
      <vt:lpstr>Criando seu personagem Cli</vt:lpstr>
      <vt:lpstr>Vocês acordam, sem saber de onde vieram...</vt:lpstr>
      <vt:lpstr>É muito perigoso lá fora, leve isso:</vt:lpstr>
      <vt:lpstr>O seu estilo é:</vt:lpstr>
      <vt:lpstr>Para onde vocês querem ir?</vt:lpstr>
      <vt:lpstr>Armas</vt:lpstr>
      <vt:lpstr>É muito perigoso lá fora, leve isso:</vt:lpstr>
      <vt:lpstr>Assim que seus olhos se ajustam...</vt:lpstr>
      <vt:lpstr>Text Input</vt:lpstr>
      <vt:lpstr>Finalmente um lugar seguro?</vt:lpstr>
      <vt:lpstr>Flat List</vt:lpstr>
      <vt:lpstr>Aventura 1: O Ataque dos clones</vt:lpstr>
      <vt:lpstr>Vocês descem as escadas e...</vt:lpstr>
      <vt:lpstr>A batalha é intensa...</vt:lpstr>
      <vt:lpstr>Suas recompensas:</vt:lpstr>
      <vt:lpstr>A mochila que é um buraco? (Componentização)</vt:lpstr>
      <vt:lpstr>Propriedades dos equipamentos.</vt:lpstr>
      <vt:lpstr>Navegando dimensionalmente?</vt:lpstr>
      <vt:lpstr>A varinha mágica das requisições</vt:lpstr>
      <vt:lpstr>O baú que guarda tudo...</vt:lpstr>
      <vt:lpstr>O baú que lembra tudo...</vt:lpstr>
      <vt:lpstr>Voltando para um lugar seguro?</vt:lpstr>
      <vt:lpstr>Aventura final: End-game</vt:lpstr>
      <vt:lpstr>O vilão final foi derrotado...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22</cp:revision>
  <dcterms:created xsi:type="dcterms:W3CDTF">2022-04-29T17:15:29Z</dcterms:created>
  <dcterms:modified xsi:type="dcterms:W3CDTF">2022-06-14T19:38:23Z</dcterms:modified>
</cp:coreProperties>
</file>

<file path=docProps/thumbnail.jpeg>
</file>